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6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17849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741" y="853991"/>
            <a:ext cx="11426424" cy="4990912"/>
            <a:chOff x="52741" y="863823"/>
            <a:chExt cx="11426424" cy="49909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63823"/>
              <a:ext cx="441819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一、给下列单词分类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49" y="1511895"/>
              <a:ext cx="11087719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A.English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B.scientist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C.taxi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D.plane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E.pilot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F.ship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G.science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H.postman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I.train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J.art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K.coach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L.music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M.bike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N.reporter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O.boat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P.head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teacher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Q.PE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R.subway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S.secretary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T.maths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8v91.eps" descr="id:214748907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2741" y="4032175"/>
              <a:ext cx="3816424" cy="1822560"/>
            </a:xfrm>
            <a:prstGeom prst="rect">
              <a:avLst/>
            </a:prstGeom>
          </p:spPr>
        </p:pic>
        <p:pic>
          <p:nvPicPr>
            <p:cNvPr id="6" name="18v92.eps" descr="id:2147489078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869165" y="4032175"/>
              <a:ext cx="3816424" cy="1822560"/>
            </a:xfrm>
            <a:prstGeom prst="rect">
              <a:avLst/>
            </a:prstGeom>
          </p:spPr>
        </p:pic>
        <p:pic>
          <p:nvPicPr>
            <p:cNvPr id="7" name="18v93.eps" descr="id:2147489085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662741" y="4032175"/>
              <a:ext cx="3816424" cy="1822560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272783" y="417619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703646" y="4176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18906" y="4176191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H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39838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K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250341" y="45178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703646" y="4517823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P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154975" y="4517823"/>
            <a:ext cx="4122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192489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623352" y="4176191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038612" y="41761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J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659544" y="45178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170047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5623352" y="451782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9014366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9445229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9860489" y="417619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8481421" y="4517823"/>
            <a:ext cx="34496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8860852" y="4517823"/>
            <a:ext cx="5725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9445229" y="4517823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O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9896558" y="45178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R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781983"/>
            <a:ext cx="10807700" cy="5111981"/>
            <a:chOff x="361950" y="719807"/>
            <a:chExt cx="10807700" cy="511198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选择合适的选项填空。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367879"/>
              <a:ext cx="10807700" cy="12741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A.science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B.coach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C.secretary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D.scientist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E.quickly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F.police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officer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G.sports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H.helping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784800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1.If you like ______people,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2.If you can type ______,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3.If you like ______, you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4.If you like ______, you  can be a 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19Z27.eps" descr="id:214748911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05253" y="4320207"/>
              <a:ext cx="457200" cy="72263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880717" y="3034201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48358" y="297597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816821" y="37628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64436" y="37628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988753" y="45202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697141" y="45202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010746" y="5207101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685920" y="52071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22" name="NE6KRG119.eps" descr="id:21474890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528430" y="3657390"/>
            <a:ext cx="697230" cy="735330"/>
          </a:xfrm>
          <a:prstGeom prst="rect">
            <a:avLst/>
          </a:prstGeom>
        </p:spPr>
      </p:pic>
      <p:pic>
        <p:nvPicPr>
          <p:cNvPr id="23" name="NE6KRG121.eps" descr="id:21474890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787287" y="5207101"/>
            <a:ext cx="494030" cy="582295"/>
          </a:xfrm>
          <a:prstGeom prst="rect">
            <a:avLst/>
          </a:prstGeom>
        </p:spPr>
      </p:pic>
      <p:pic>
        <p:nvPicPr>
          <p:cNvPr id="24" name="24EG71.eps" descr="id:21474890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877045" y="2779334"/>
            <a:ext cx="628408" cy="84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752164"/>
            <a:ext cx="10807700" cy="33632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三、读问句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sz="3000">
              <a:solidFill>
                <a:schemeClr val="tx1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)1.How does your uncle go to work?</a:t>
            </a:r>
            <a:b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)2.What’s your phone number?</a:t>
            </a:r>
            <a:b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)3.Where does your mother work?</a:t>
            </a:r>
            <a:b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)4.What does Lucy want to be?</a:t>
            </a:r>
            <a:b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(</a:t>
            </a:r>
            <a:r>
              <a:rPr lang="zh-CN" altLang="zh-CN" sz="300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chemeClr val="tx1"/>
                </a:solidFill>
                <a:ea typeface="宋体" panose="02010600030101010101" pitchFamily="2" charset="-122"/>
              </a:rPr>
              <a:t>)5.What does your aunt look like?</a:t>
            </a:r>
            <a:endParaRPr lang="zh-CN" altLang="en-US" sz="3000">
              <a:solidFill>
                <a:schemeClr val="tx1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17222" y="1306162"/>
            <a:ext cx="4104854" cy="39703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A.It’s 137########.</a:t>
            </a:r>
            <a:b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 wants to be a PE teacher. </a:t>
            </a:r>
            <a:b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 subway. </a:t>
            </a:r>
            <a:b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D.She is thin and tall. </a:t>
            </a:r>
            <a:b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E.She works in an office. 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0477" y="12761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56079" y="18490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56079" y="24343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86648" y="29989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78521" y="35571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75</TotalTime>
  <Words>100</Words>
  <Application>Microsoft Office PowerPoint</Application>
  <PresentationFormat>自定义</PresentationFormat>
  <Paragraphs>61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2025-09-02T08:08:24Z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